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29" r:id="rId2"/>
    <p:sldId id="303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64" r:id="rId27"/>
    <p:sldId id="353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54" r:id="rId37"/>
    <p:sldId id="355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88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19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20" r:id="rId92"/>
    <p:sldId id="421" r:id="rId93"/>
    <p:sldId id="422" r:id="rId94"/>
    <p:sldId id="423" r:id="rId95"/>
    <p:sldId id="424" r:id="rId96"/>
    <p:sldId id="425" r:id="rId97"/>
    <p:sldId id="426" r:id="rId98"/>
    <p:sldId id="427" r:id="rId99"/>
    <p:sldId id="428" r:id="rId100"/>
    <p:sldId id="429" r:id="rId101"/>
    <p:sldId id="430" r:id="rId102"/>
    <p:sldId id="431" r:id="rId103"/>
    <p:sldId id="432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06" r:id="rId113"/>
    <p:sldId id="441" r:id="rId114"/>
    <p:sldId id="442" r:id="rId115"/>
    <p:sldId id="443" r:id="rId116"/>
    <p:sldId id="444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91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1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55AE9A-2146-4625-B27B-23DF9FEAF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35" y="4073826"/>
            <a:ext cx="5402510" cy="866301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Mühendislik ve mimarlık fakültesi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bilgisayar mühendisliği bölümü</a:t>
            </a:r>
            <a:b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r>
              <a:rPr lang="tr-TR" sz="2700" dirty="0">
                <a:solidFill>
                  <a:schemeClr val="bg1"/>
                </a:solidFill>
                <a:latin typeface="BakerSignet BT" panose="020B0502050309030A04" pitchFamily="34" charset="0"/>
              </a:rPr>
              <a:t>bil1004 elektrik devreleri dersi</a:t>
            </a:r>
            <a:b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</a:br>
            <a:endParaRPr lang="tr-TR" sz="2000" dirty="0">
              <a:solidFill>
                <a:schemeClr val="bg1"/>
              </a:solidFill>
              <a:latin typeface="BakerSignet BT" panose="020B0502050309030A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70670F-7709-4D59-978E-A87C4DD92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58" y="5018852"/>
            <a:ext cx="7566870" cy="590321"/>
          </a:xfrm>
        </p:spPr>
        <p:txBody>
          <a:bodyPr>
            <a:normAutofit fontScale="92500"/>
          </a:bodyPr>
          <a:lstStyle/>
          <a:p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Bölüm 3: seri, paralel direnç devreleri ve </a:t>
            </a:r>
            <a:r>
              <a:rPr lang="tr-TR" sz="2000" dirty="0" err="1">
                <a:solidFill>
                  <a:schemeClr val="bg1"/>
                </a:solidFill>
                <a:latin typeface="BakerSignet BT" panose="020B0502050309030A04" pitchFamily="34" charset="0"/>
              </a:rPr>
              <a:t>kırchhoff</a:t>
            </a:r>
            <a:r>
              <a:rPr lang="tr-TR" sz="2000" dirty="0">
                <a:solidFill>
                  <a:schemeClr val="bg1"/>
                </a:solidFill>
                <a:latin typeface="BakerSignet BT" panose="020B0502050309030A04" pitchFamily="34" charset="0"/>
              </a:rPr>
              <a:t> kanunları</a:t>
            </a:r>
          </a:p>
        </p:txBody>
      </p:sp>
      <p:pic>
        <p:nvPicPr>
          <p:cNvPr id="1028" name="Picture 4" descr="Kırıkkale Üniversitesi">
            <a:extLst>
              <a:ext uri="{FF2B5EF4-FFF2-40B4-BE49-F238E27FC236}">
                <a16:creationId xmlns:a16="http://schemas.microsoft.com/office/drawing/2014/main" id="{C5FD386E-43C2-4724-8EBD-F3E69CC4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31" y="1248827"/>
            <a:ext cx="1381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8658C7D-9B3D-4D05-BD0F-236AC077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4" y="2224552"/>
            <a:ext cx="8146611" cy="30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39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1B862D8-1E1A-41E1-A497-3E46EBD9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6" y="2275004"/>
            <a:ext cx="7555729" cy="28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0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280B6D2-683B-48F3-9FC8-1489D565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6526810" cy="45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73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E79AA6E-06C2-404C-9D97-1650AF07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24" y="2147887"/>
            <a:ext cx="40671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39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604236C-06DE-4A14-95D1-FAE2E6D6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4" y="2182472"/>
            <a:ext cx="5574965" cy="225638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273C27D-C23D-4F6B-B2F9-1A2875338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9" y="4590089"/>
            <a:ext cx="46386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25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BE46F11-8367-4290-A9D0-E7C8E513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418059"/>
            <a:ext cx="6900950" cy="2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598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560DBD5-773C-4078-8689-20E4D006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2" y="2082120"/>
            <a:ext cx="6207242" cy="39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379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52D2412-0DD0-4829-A699-DCFADA20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1" y="2095500"/>
            <a:ext cx="67246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331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CFBCCBB-6627-40F1-B8F3-C67F1D9B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4" y="2118702"/>
            <a:ext cx="5893485" cy="40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955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95C4D93-1D32-4FA2-B605-59D8FA59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4" y="2203639"/>
            <a:ext cx="7610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339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FEA2870-B1A8-4E63-ABF0-38D2ADE1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206435"/>
            <a:ext cx="4314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6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F402756-22B8-44C6-8987-844B626C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77" y="1881298"/>
            <a:ext cx="5909302" cy="41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073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20BBC44-B87E-4771-A266-27981F33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7" y="2069240"/>
            <a:ext cx="6238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79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EDB574E-629E-4145-AA77-D6150B2A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6600520" cy="47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80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1F18387-68B3-4795-A922-30EE9C16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8" y="2105040"/>
            <a:ext cx="6499458" cy="2865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5D322C9-40ED-4DD8-A7E4-01D316D4B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77" y="5048391"/>
            <a:ext cx="3800869" cy="14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80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7F804DA-BA2D-4ACF-8C80-92A43B9E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1" y="2026981"/>
            <a:ext cx="5206025" cy="44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14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C9BE01B-3E46-46AD-9987-A7DC121E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93983"/>
            <a:ext cx="77247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62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1CBE3D3-1D6E-4593-9DCE-FD91DEB2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081037"/>
            <a:ext cx="7971124" cy="35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314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F99E164-08AA-490C-9638-0516E33E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71413"/>
            <a:ext cx="6071791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8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0D96502-E839-458D-96D7-B99AA09F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6" y="2135802"/>
            <a:ext cx="6267096" cy="35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960ACDB-2188-4E8C-9D30-2F0057FB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0" y="2130541"/>
            <a:ext cx="77247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sp>
        <p:nvSpPr>
          <p:cNvPr id="4" name="Metin Yer Tutucusu 2">
            <a:extLst>
              <a:ext uri="{FF2B5EF4-FFF2-40B4-BE49-F238E27FC236}">
                <a16:creationId xmlns:a16="http://schemas.microsoft.com/office/drawing/2014/main" id="{225B793C-4B78-450A-A535-A0E0411D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40" y="1925999"/>
            <a:ext cx="3593500" cy="431307"/>
          </a:xfrm>
        </p:spPr>
        <p:txBody>
          <a:bodyPr/>
          <a:lstStyle/>
          <a:p>
            <a:r>
              <a:rPr lang="tr-TR" dirty="0"/>
              <a:t>Paralel devrelerin özellikleri: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27B59B-0122-44AC-8631-446FD5F9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8" y="2507063"/>
            <a:ext cx="6819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BBC4082-6087-4552-9E6C-4BEA0306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4" y="1876706"/>
            <a:ext cx="7244547" cy="44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sp>
        <p:nvSpPr>
          <p:cNvPr id="4" name="Metin Yer Tutucusu 2">
            <a:extLst>
              <a:ext uri="{FF2B5EF4-FFF2-40B4-BE49-F238E27FC236}">
                <a16:creationId xmlns:a16="http://schemas.microsoft.com/office/drawing/2014/main" id="{894A686E-47B6-4666-9599-BB423BF3F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39" y="1925999"/>
            <a:ext cx="5631027" cy="431307"/>
          </a:xfrm>
        </p:spPr>
        <p:txBody>
          <a:bodyPr/>
          <a:lstStyle/>
          <a:p>
            <a:r>
              <a:rPr lang="tr-TR" dirty="0"/>
              <a:t>İki kollu devrede akımın dağılımı: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711F72-6C80-4D64-8E41-2ED20487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507063"/>
            <a:ext cx="76962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4677CA8-6D37-4796-8F62-8C8BD547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1" y="2207255"/>
            <a:ext cx="8445837" cy="33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4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B93752D-4FD4-4E3F-8723-2A3043DE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22585"/>
            <a:ext cx="8313763" cy="36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6D4AFBF-86E7-474D-82E1-CC2609EA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9" y="1987133"/>
            <a:ext cx="46196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3CEA72C-3FFE-4F00-8AC3-C8F4D743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7" y="2007317"/>
            <a:ext cx="7278229" cy="38924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6DAADB-4E62-429E-B22C-794082F7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967506"/>
            <a:ext cx="81915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EA222D5-150B-4B6E-BCE3-D2AAF04E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3" y="2270882"/>
            <a:ext cx="8206913" cy="33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7B052CC-9F54-495F-AC45-F47C621D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8" y="1892652"/>
            <a:ext cx="8213654" cy="45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2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C3F8EFC-581C-4677-B563-5C42BCC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5" y="2128533"/>
            <a:ext cx="8166110" cy="34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2. paralel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akımlar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C6FD16F-B764-4F21-8079-72018E06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1" y="2141683"/>
            <a:ext cx="3997960" cy="209475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42656B6-BDCD-4D60-BE29-06B657F2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3" y="4360180"/>
            <a:ext cx="3948926" cy="109266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AE435FC2-2311-417D-874E-E47F8276B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366600"/>
            <a:ext cx="3415321" cy="10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60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A0A481D-74E7-4EE0-A339-0E16304B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0" y="2174989"/>
            <a:ext cx="7482110" cy="32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0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F475DB7-4E48-4A61-98EB-13C05AF0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49" y="2350522"/>
            <a:ext cx="7624371" cy="30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C7BEA8B-175C-4D47-A56A-3E928E29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7" y="2179821"/>
            <a:ext cx="5662568" cy="40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8A00DAF-4979-41AC-A58F-EA54B4B6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2220503"/>
            <a:ext cx="8586956" cy="26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8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0E0423F-CDE0-42B8-B0E8-931EA6BE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" y="2107690"/>
            <a:ext cx="45434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065C767-430F-4D59-AEFC-3D0A7285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01" y="2044195"/>
            <a:ext cx="6870585" cy="41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8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A58E951-5DB2-49C7-855F-4548C19D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9" y="2215873"/>
            <a:ext cx="6574098" cy="37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2D3F46D-C5EB-49FF-98D3-21185B26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09335"/>
            <a:ext cx="7893164" cy="37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3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EBDF750-4654-45CC-9B8A-141F04C6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24075"/>
            <a:ext cx="4410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86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8767568-15C2-4ADF-BA27-86882A89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" y="1987133"/>
            <a:ext cx="7973941" cy="41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AD1CD80-0FF5-4AFD-A1E1-CEA45EE6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9" y="2110427"/>
            <a:ext cx="7228649" cy="3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8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68C3063-AF3F-4F5B-86E9-A9CD8F72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0" y="2302222"/>
            <a:ext cx="75819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98A774D-820D-432D-A665-1E0AE23E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85785"/>
            <a:ext cx="7489031" cy="33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2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4D32B1B-19EF-4D6F-B566-AF2D5B9F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76" y="2068532"/>
            <a:ext cx="5923458" cy="3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57C7F48-0E66-487A-8B48-46DB48B4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0" y="1834584"/>
            <a:ext cx="5677657" cy="416199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89B146C-D498-4BA7-B46A-58BC4B17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465" y="4926656"/>
            <a:ext cx="2533913" cy="9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72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3A49DA6-248D-4FBF-9B9C-0B610979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225951"/>
            <a:ext cx="6858874" cy="30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sp>
        <p:nvSpPr>
          <p:cNvPr id="5" name="Metin Yer Tutucusu 2">
            <a:extLst>
              <a:ext uri="{FF2B5EF4-FFF2-40B4-BE49-F238E27FC236}">
                <a16:creationId xmlns:a16="http://schemas.microsoft.com/office/drawing/2014/main" id="{A3699C7D-57BB-49A7-95F0-5BC01E5BA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40" y="1925999"/>
            <a:ext cx="3593500" cy="431307"/>
          </a:xfrm>
        </p:spPr>
        <p:txBody>
          <a:bodyPr/>
          <a:lstStyle/>
          <a:p>
            <a:r>
              <a:rPr lang="tr-TR" dirty="0"/>
              <a:t>Seri devrelerin özellikleri: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CBA6E1-B1D9-4798-B362-ED4ECA7C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" y="2357306"/>
            <a:ext cx="8345700" cy="39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1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D091724-B546-4F09-ADDC-B3772F94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6834676" cy="44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5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4440627-5E3D-4B85-A838-47C9A93D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011877"/>
            <a:ext cx="7353822" cy="25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2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FF881A5-EFBD-4E4E-8ACF-A1FFE9DE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2" y="2135421"/>
            <a:ext cx="5573655" cy="33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B8F552C-FA3D-4171-A259-E8D0544D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2" y="2156848"/>
            <a:ext cx="7038582" cy="31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815FF4B-26DF-4A05-9A10-E8CBBF9E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3" y="2162732"/>
            <a:ext cx="7818539" cy="29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74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D3736AC-86D1-49F5-9F1A-7614650E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211145"/>
            <a:ext cx="7489017" cy="40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3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209B92D-F08E-4C0F-8171-64AFAA62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2" y="2302851"/>
            <a:ext cx="6937695" cy="30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9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ABFBF13-8FEB-4C54-B82C-796A0F43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897097"/>
            <a:ext cx="6719801" cy="46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35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A8DF1D1-C5D7-4097-B33D-3FED8D41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2058012"/>
            <a:ext cx="8810625" cy="146685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F08B325-588C-4CB1-B8B2-48E4DD54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3429000"/>
            <a:ext cx="8829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9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04EE256-82BA-43DA-8AD3-468253CF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247900"/>
            <a:ext cx="79819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sp>
        <p:nvSpPr>
          <p:cNvPr id="5" name="Metin Yer Tutucusu 2">
            <a:extLst>
              <a:ext uri="{FF2B5EF4-FFF2-40B4-BE49-F238E27FC236}">
                <a16:creationId xmlns:a16="http://schemas.microsoft.com/office/drawing/2014/main" id="{E1F7A2F2-0993-4B6C-ABED-22CDD884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40" y="1925999"/>
            <a:ext cx="3593500" cy="431307"/>
          </a:xfrm>
        </p:spPr>
        <p:txBody>
          <a:bodyPr/>
          <a:lstStyle/>
          <a:p>
            <a:r>
              <a:rPr lang="tr-TR" dirty="0"/>
              <a:t>Seri devrede gerilim dağılımı: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E27296-6400-40C6-B62F-0DD3FA6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4" y="2633611"/>
            <a:ext cx="7021585" cy="30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0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0501DE2-3C9F-48D1-B5BC-C9853711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093010"/>
            <a:ext cx="6778305" cy="41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52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75A95E7-0F45-4BA1-8FF3-419D1654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2" y="2047751"/>
            <a:ext cx="5566707" cy="42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70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1B7665C-9DFF-4A8B-B8BB-C927BCB8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53244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9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CDC22C4-C456-4ED1-8CC7-1F8A4C4B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4" y="2330261"/>
            <a:ext cx="8080171" cy="16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DF4D186-631E-411C-A4A1-176F35D0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0" y="1987133"/>
            <a:ext cx="5689800" cy="47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2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DC08DD4-FF38-415B-98B2-67C8ECF9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2" y="2111424"/>
            <a:ext cx="7908259" cy="39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0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FBB6610-A9E4-4DE2-BC7D-77A54CC2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8" y="2018022"/>
            <a:ext cx="7989752" cy="44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91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597AFD7-1D6A-45F6-BC05-BF851472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0" y="2175662"/>
            <a:ext cx="7668194" cy="31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4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082B510-67D1-424E-A606-80F17FA2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038350"/>
            <a:ext cx="5505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07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82974E3-69BD-44A9-AC62-7DC1AB52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3" y="2055023"/>
            <a:ext cx="6392280" cy="401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4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B4FD8F9-4F97-4FD0-9A7E-BBB7ED70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0" y="2125782"/>
            <a:ext cx="8760889" cy="29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2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8CC7699-E9B5-4A23-90F4-427FE0AD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4" y="1987133"/>
            <a:ext cx="5602797" cy="45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196BA20-9905-4FBA-A1ED-D909D728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1" y="2189132"/>
            <a:ext cx="8791575" cy="8858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C3E02FD-C269-4C26-B764-3AB1EBB5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8" y="3025801"/>
            <a:ext cx="5618272" cy="31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80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6CD0C0F-2965-4303-8C48-A63CE583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379983"/>
            <a:ext cx="6590776" cy="25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02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E481F3D-0135-41B1-82F7-8A056965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0" y="2176768"/>
            <a:ext cx="7794618" cy="32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9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7B54048-6671-4702-BA2A-CD0E450E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38" y="1987133"/>
            <a:ext cx="6318221" cy="47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0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B9B9918-8FD2-4709-B4F0-B826E53C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2145334"/>
            <a:ext cx="7246099" cy="42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50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B503E18-DC8F-4E35-9CC4-D68D8D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85429"/>
            <a:ext cx="6994146" cy="33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9C6C8E8-6235-4BA4-953E-561DC381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8" y="2062666"/>
            <a:ext cx="5995777" cy="45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2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BDE00C9-4E7A-4830-96D9-1F394604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6" y="1920849"/>
            <a:ext cx="6513702" cy="47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9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6490FED-F240-4FF3-8D1A-4A469EB4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074422"/>
            <a:ext cx="6859660" cy="43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4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8B99160-3427-4972-AD6E-4F99560C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949348"/>
            <a:ext cx="8562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03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79F9F85-F019-4A7B-AD68-8649E1E5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243530"/>
            <a:ext cx="3486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18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BE2CECF-0B16-4EE3-BDE6-BA7AD993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254667"/>
            <a:ext cx="6841528" cy="27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4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BE7F3BC-833D-4C95-A445-35DEA693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25" y="1987133"/>
            <a:ext cx="6546559" cy="45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2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C3D20DE-8687-41DE-B836-8C1AC074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0" y="1987133"/>
            <a:ext cx="6162675" cy="11906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93FDC72-21A2-4050-9A62-1464EA33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97" y="3177758"/>
            <a:ext cx="81057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39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E3634AA-6772-4F1F-92BE-1549AFB5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6" y="1987133"/>
            <a:ext cx="6801636" cy="45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8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C84978C-C79D-4F6C-A23E-1C3FEA64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5" y="2152183"/>
            <a:ext cx="7989752" cy="29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0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11A3DF0-4BBB-44C8-8642-E4C2195F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7085945" cy="40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8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6CFF66A-3F3A-462B-97D7-A616FF75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385619"/>
            <a:ext cx="78390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5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FC84AC9-2937-42DA-82D9-909AE32C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8" y="2159051"/>
            <a:ext cx="7989753" cy="358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91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9DA5A4C-DB5E-4A44-99AE-EC9EFD56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1" y="2061551"/>
            <a:ext cx="8027984" cy="36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1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84F071C-F87A-4E49-8BD1-70148305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1" y="1980936"/>
            <a:ext cx="8819564" cy="3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47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77A2D44-60D6-4695-BB19-87AFD6A7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4" y="2097536"/>
            <a:ext cx="7706511" cy="29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6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34FC339-9508-478E-8FC3-D0A1F529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1" y="2168887"/>
            <a:ext cx="5857089" cy="42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7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1442673-E39F-4B22-824E-CC7E9DFD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68" y="2170221"/>
            <a:ext cx="7544849" cy="324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07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F18ACA0-5105-4483-A567-A4780B2C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87614"/>
            <a:ext cx="6874603" cy="33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7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3328902-BA9D-4743-8086-88C6D1F3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8" y="2133338"/>
            <a:ext cx="47244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01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19C0E85-DF5E-44EB-A87A-26BBFE09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7" y="2114544"/>
            <a:ext cx="7281382" cy="3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48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91EF7F2-8994-4952-A738-68A87FEE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311925"/>
            <a:ext cx="7590639" cy="26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20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BC791C8-E88E-47B8-A500-D606F6CC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0" y="1987133"/>
            <a:ext cx="7800582" cy="36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C951BF8-5F6A-415A-BF3E-00A21C56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6014164" cy="45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7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670F3E0-C60A-4766-A44F-57B53DCC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47581"/>
            <a:ext cx="5975788" cy="4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1. Seri devreler ve </a:t>
            </a:r>
            <a:r>
              <a:rPr lang="tr-TR" sz="2400" dirty="0" err="1">
                <a:latin typeface="BakerSignet BT"/>
              </a:rPr>
              <a:t>kırchhoff’un</a:t>
            </a:r>
            <a:r>
              <a:rPr lang="tr-TR" sz="2400" dirty="0">
                <a:latin typeface="BakerSignet BT"/>
              </a:rPr>
              <a:t> gerilimler kanunu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1A08F78-D975-47A2-9B1A-0EE4EB366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0" y="1970217"/>
            <a:ext cx="7471002" cy="40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9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8F79371-223C-490A-BF04-F0200559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28661"/>
            <a:ext cx="7311093" cy="37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09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EF8D3BB-9DDC-4F30-9103-E170B33E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7" y="2120977"/>
            <a:ext cx="7350132" cy="32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7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1B6F8E1-8313-4183-BB92-77209888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2" y="2516626"/>
            <a:ext cx="7417136" cy="31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1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EFDCEF7-B590-42FE-ABF6-96197519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35" y="1987133"/>
            <a:ext cx="6702105" cy="42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772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0ADA4B4-A348-4C22-AC0D-168C9C4DD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987133"/>
            <a:ext cx="6506668" cy="47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1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2419CCF-6CE5-4745-97EB-0AADE432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162175"/>
            <a:ext cx="8162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5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553C9C6-5A1F-406F-B887-63FD874A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" y="2312976"/>
            <a:ext cx="7418097" cy="27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24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C5C8A27-03BA-4214-AB1A-AE8DF8A6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8" y="1910466"/>
            <a:ext cx="6219172" cy="44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5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C0587F3-56A4-4AC1-8AC7-A033DE9BA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0" y="2158322"/>
            <a:ext cx="7216979" cy="36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38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05023" y="861419"/>
            <a:ext cx="7989752" cy="91482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BakerSignet BT"/>
              </a:rPr>
              <a:t>3. seri-paralel (karışık) devreler</a:t>
            </a:r>
          </a:p>
        </p:txBody>
      </p:sp>
      <p:pic>
        <p:nvPicPr>
          <p:cNvPr id="8" name="Resim 3">
            <a:extLst>
              <a:ext uri="{FF2B5EF4-FFF2-40B4-BE49-F238E27FC236}">
                <a16:creationId xmlns:a16="http://schemas.microsoft.com/office/drawing/2014/main" id="{479AE627-413B-41C2-BA8B-07FE28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9" y="650528"/>
            <a:ext cx="1055103" cy="112571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B453D6E-D51F-4087-A1CE-554A2BBB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2183325"/>
            <a:ext cx="7345369" cy="35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14540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Mavi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TM03457464[[fn=Kar Payı]]</Template>
  <TotalTime>818</TotalTime>
  <Words>872</Words>
  <Application>Microsoft Office PowerPoint</Application>
  <PresentationFormat>Ekran Gösterisi (4:3)</PresentationFormat>
  <Paragraphs>121</Paragraphs>
  <Slides>116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116</vt:i4>
      </vt:variant>
    </vt:vector>
  </HeadingPairs>
  <TitlesOfParts>
    <vt:vector size="120" baseType="lpstr">
      <vt:lpstr>BakerSignet BT</vt:lpstr>
      <vt:lpstr>Gill Sans MT</vt:lpstr>
      <vt:lpstr>Wingdings 2</vt:lpstr>
      <vt:lpstr>Kar Payı</vt:lpstr>
      <vt:lpstr>Mühendislik ve mimarlık fakültesi bilgisayar mühendisliği bölümü bil1004 elektrik devreleri dersi 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1. Seri devreler ve kırchhoff’un gerilimler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2. paralel devreler ve kırchhoff’un akımlar kanunu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  <vt:lpstr>3. seri-paralel (karışık) devreler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Elektrik-elektroniğe giriş</dc:title>
  <dc:creator>Hüseyin AYDİLEK</dc:creator>
  <cp:lastModifiedBy>ÖZGE PİNAR AKKAŞ</cp:lastModifiedBy>
  <cp:revision>90</cp:revision>
  <dcterms:created xsi:type="dcterms:W3CDTF">2018-02-27T19:21:44Z</dcterms:created>
  <dcterms:modified xsi:type="dcterms:W3CDTF">2022-03-06T15:13:07Z</dcterms:modified>
</cp:coreProperties>
</file>